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viewProps" Target="view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presProps" Target="presProps.xml" /><Relationship Id="rId5" Type="http://schemas.openxmlformats.org/officeDocument/2006/relationships/slide" Target="slides/slide4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ableStyles" Target="tableStyles.xml" /></Relationships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5B6418-B74E-4AEC-6E5C-8D074192D7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EADB9B7-B83C-B5E9-34A8-3DFD8379D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253034-EA35-B7AE-408F-81838712A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C33523-A270-9185-8DDF-7A8AA39B6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8A1357-C251-FD92-D5CB-70E0C0A4E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5673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86B984-7EE2-6EEE-C4F2-F72BC6BC2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C2B295E-7E5E-743C-84E6-936E9E7AA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BA800F-8A43-34CE-DCC4-109E920D2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5A0C64-12C7-AE52-F67F-D4A07AD03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D87EEE-04D8-B1FF-4F56-5EBFB192F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032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D0D49AD-F042-FD66-B93F-07460BC496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6602BA2-0785-06E5-AA19-6A6ED07AE2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16A483-56AA-B8B4-B672-704EA81AE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959D49-02A6-7015-3ABD-104F98D30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91844F-3E55-E703-0F7C-0A72C887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314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0E3A36-F7DA-2E80-BA0E-CA04FE5E9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CC28C3-51DD-76DB-0AC8-50815F11B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0CF5D81-E025-2A0E-9F64-EBAE3B01D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050CB7-058F-766F-72BF-B541A00CF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6BB06C-B9BA-48E4-F4CD-8500AE750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231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22C3D1-4801-339C-959F-B9FD522F3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C17799-635F-E95B-D093-75A1DF5D3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29001D-B3B7-06E9-09EE-1A3815D87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34FD90-B56B-3E08-643D-0796BCEC9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24C80B-543F-E8AA-E07F-CE0B35A47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0485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F21D74-559E-565B-FD7E-B90F299E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8685A6-967C-6493-A043-92063D2477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858C871-B6E6-8FB7-7023-046CE9F8D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96015E5-30BA-989B-4602-29056EC16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84D3FD8-A282-582A-0CF0-B54FA9292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FC12A10-22D9-DC34-85E2-DEDFE3F51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5645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10C50D-AF7D-B229-9793-DD168C9C0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52BBE1A-8235-8860-CD38-BECC06B40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A6AEEBE-F0E0-04A0-CCEB-C85DE732C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73A5D45-198B-16A5-22C4-D5B2E33F43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A2C5246-1AD1-DC1F-493E-3FC5C0946A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D56B940-67D4-3FE3-12B1-C493D1D7E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83E9383-4F3A-0E9C-D90D-421B16720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2F185E8-39EE-6C30-D138-77D6B870E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3554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757D01-F7DF-D2DB-D249-55C6C324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27C4F6-6A68-FC4E-26C1-E64566C8B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6BFAA45-CA0E-E12C-91E1-C86940013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D0A46F8-6B52-82EB-9A60-C6E821C63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9196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FAC8423-07C8-8E81-9A1E-1CE6CCA5D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BC26966-EEEC-C0ED-8E7C-3849CAC8E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E30A6AD-996B-F704-DA31-E7EA68D05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9613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99056E-6C14-6EAC-6FEF-351A9020E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EC48EA-6178-A371-ED06-8D3B9443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3D094DB-C146-C07D-9E3B-1930CD374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381F30-ABDD-467A-A830-32C23C274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5097C5-D8A8-4628-1C9E-A09275786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553D997-5E63-B364-D38A-DB3D1A1CD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971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668EBA-FD0A-5BD9-C3C4-838F31B4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76C3B56-B2D0-CA7F-6348-D1FD13A830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CADC1AF-5DDD-5B65-73B1-8C137D8666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150D19-2AC8-54AF-1B72-5AC1512C2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C7A8C6-A609-CBD5-0BEA-951B8E02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60DD9E-3AE9-A604-A7DD-680AAA96F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959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34AE5-EF7B-B774-B1C7-BFB634DE9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662EDD-B5C9-0B74-0DA7-BFF5207DA1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0784AC-9C10-E3D0-795D-39E4116FE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54A3B0-7830-2342-96A8-0BD2C0DE9EA7}" type="datetimeFigureOut">
              <a:rPr lang="ru-RU" smtClean="0"/>
              <a:t>05.05.2024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221FC3-A618-7462-E81A-6CA7BA5B96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BBC7939-706C-0EEE-6E30-675CC1DB03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B84345-ADB2-F64D-B1A0-DB5CC4C9B4D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7663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 /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 /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8.jpeg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4" Type="http://schemas.openxmlformats.org/officeDocument/2006/relationships/image" Target="../media/image10.png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54A662C-2C1B-A40F-B026-9A42A81C03E0}"/>
              </a:ext>
            </a:extLst>
          </p:cNvPr>
          <p:cNvSpPr txBox="1"/>
          <p:nvPr/>
        </p:nvSpPr>
        <p:spPr>
          <a:xfrm>
            <a:off x="3606799" y="2644170"/>
            <a:ext cx="49784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9600" dirty="0"/>
              <a:t>Бионика</a:t>
            </a:r>
          </a:p>
        </p:txBody>
      </p:sp>
    </p:spTree>
    <p:extLst>
      <p:ext uri="{BB962C8B-B14F-4D97-AF65-F5344CB8AC3E}">
        <p14:creationId xmlns:p14="http://schemas.microsoft.com/office/powerpoint/2010/main" val="2479793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E9FBE8-BD44-90AA-F1B2-E7F71AEFE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687" y="0"/>
            <a:ext cx="6437313" cy="40233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574406-6F4B-3763-F9D4-B55DA0156155}"/>
              </a:ext>
            </a:extLst>
          </p:cNvPr>
          <p:cNvSpPr txBox="1"/>
          <p:nvPr/>
        </p:nvSpPr>
        <p:spPr>
          <a:xfrm>
            <a:off x="0" y="0"/>
            <a:ext cx="531673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800" dirty="0"/>
              <a:t>Слово «</a:t>
            </a:r>
            <a:r>
              <a:rPr lang="ru-RU" sz="2800" dirty="0" err="1"/>
              <a:t>био́ника</a:t>
            </a:r>
            <a:r>
              <a:rPr lang="ru-RU" sz="2800" dirty="0"/>
              <a:t>» — это сокращение от «биологическая электроника». Данный термин был придуман врачом военно-воздушных сил США Джеком </a:t>
            </a:r>
            <a:r>
              <a:rPr lang="ru-RU" sz="2800" dirty="0" err="1"/>
              <a:t>Эллвудом</a:t>
            </a:r>
            <a:r>
              <a:rPr lang="ru-RU" sz="2800" dirty="0"/>
              <a:t> </a:t>
            </a:r>
            <a:r>
              <a:rPr lang="ru-RU" sz="2800" dirty="0" err="1"/>
              <a:t>Стилом</a:t>
            </a:r>
            <a:r>
              <a:rPr lang="ru-RU" sz="2800" dirty="0"/>
              <a:t> в 1958 году для обозначения «потока концепций от биологии к инженерии и наоборот».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A9E354-3831-90BA-A19E-F6B3EC43D082}"/>
              </a:ext>
            </a:extLst>
          </p:cNvPr>
          <p:cNvSpPr txBox="1"/>
          <p:nvPr/>
        </p:nvSpPr>
        <p:spPr>
          <a:xfrm>
            <a:off x="555029" y="4388506"/>
            <a:ext cx="110819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800" dirty="0"/>
              <a:t>Бионика — это наука, которая изучает, как в технических устройствах и системах можно применять принципы организации, свойства, функции и структуры живой природы. Бионика изучает биологические системы и процессы с целью применения полученных знаний для решения технических задач.</a:t>
            </a:r>
          </a:p>
        </p:txBody>
      </p:sp>
    </p:spTree>
    <p:extLst>
      <p:ext uri="{BB962C8B-B14F-4D97-AF65-F5344CB8AC3E}">
        <p14:creationId xmlns:p14="http://schemas.microsoft.com/office/powerpoint/2010/main" val="3675761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049CE2-D6F7-5647-DC34-82433220386A}"/>
              </a:ext>
            </a:extLst>
          </p:cNvPr>
          <p:cNvSpPr txBox="1"/>
          <p:nvPr/>
        </p:nvSpPr>
        <p:spPr>
          <a:xfrm>
            <a:off x="0" y="2025908"/>
            <a:ext cx="12192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800" dirty="0"/>
              <a:t>Бионика — прикладная наука, изучающая особенности строения и жизнедеятельности организмов с целью создания новых приборов, механизмов, технических систем для решения научно-технических задач.
Бионика — это применение биологических методов и систем, встречающихся в природе, для изучения и проектирования инженерных систем и современных технологий.
Бионика — это применение биологических методов и систем, встречающихся в природе, при исследовании и проектировании инженерных систем и современных технологий.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E5B9B5-D4BC-CF29-7CA1-376428551D09}"/>
              </a:ext>
            </a:extLst>
          </p:cNvPr>
          <p:cNvSpPr txBox="1"/>
          <p:nvPr/>
        </p:nvSpPr>
        <p:spPr>
          <a:xfrm>
            <a:off x="2318742" y="371476"/>
            <a:ext cx="7554516" cy="1039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6000" dirty="0"/>
              <a:t>Другие определения</a:t>
            </a:r>
          </a:p>
        </p:txBody>
      </p:sp>
    </p:spTree>
    <p:extLst>
      <p:ext uri="{BB962C8B-B14F-4D97-AF65-F5344CB8AC3E}">
        <p14:creationId xmlns:p14="http://schemas.microsoft.com/office/powerpoint/2010/main" val="559584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387BA89-6C5B-16D0-4B5C-FCE845A321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1547" y="239"/>
            <a:ext cx="5530453" cy="68577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D0F4C2-85E5-1857-5F59-C7BE9B280545}"/>
              </a:ext>
            </a:extLst>
          </p:cNvPr>
          <p:cNvSpPr txBox="1"/>
          <p:nvPr/>
        </p:nvSpPr>
        <p:spPr>
          <a:xfrm>
            <a:off x="260925" y="311646"/>
            <a:ext cx="60600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800" dirty="0" err="1"/>
              <a:t>Орнитоптéр</a:t>
            </a:r>
            <a:r>
              <a:rPr lang="ru-RU" sz="2800" dirty="0"/>
              <a:t> — летательный аппарат с машущими крыльями, как у птиц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3D53233-F61E-E61F-AD81-A450CBE956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3766"/>
            <a:ext cx="6581896" cy="530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831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F08955B-9EC7-36D0-B14F-B1D13B5E2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453" y="0"/>
            <a:ext cx="6872547" cy="68553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E49539-0342-CEE2-FA93-3DD080D12701}"/>
              </a:ext>
            </a:extLst>
          </p:cNvPr>
          <p:cNvSpPr txBox="1"/>
          <p:nvPr/>
        </p:nvSpPr>
        <p:spPr>
          <a:xfrm>
            <a:off x="132625" y="94060"/>
            <a:ext cx="50542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800" dirty="0"/>
              <a:t>Принцип работы застёжки-липучки заимствован от способа зацепления шаровидных соцветий-корзинок репейника с крючковатыми обёртками.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8A41BD-AD83-E5E2-9913-0CDE031AD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5775"/>
            <a:ext cx="5319453" cy="398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71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AFC0AF5-6116-51AD-EEF6-3A7BF271B915}"/>
              </a:ext>
            </a:extLst>
          </p:cNvPr>
          <p:cNvSpPr txBox="1"/>
          <p:nvPr/>
        </p:nvSpPr>
        <p:spPr>
          <a:xfrm>
            <a:off x="333650" y="184928"/>
            <a:ext cx="393021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800" dirty="0"/>
              <a:t>Архитектурная бионика, также </a:t>
            </a:r>
            <a:r>
              <a:rPr lang="ru-RU" sz="2800" dirty="0" err="1"/>
              <a:t>био</a:t>
            </a:r>
            <a:r>
              <a:rPr lang="ru-RU" sz="2800" dirty="0"/>
              <a:t>-тек (англ. </a:t>
            </a:r>
            <a:r>
              <a:rPr lang="af-ZA" sz="2800" dirty="0"/>
              <a:t>B</a:t>
            </a:r>
            <a:r>
              <a:rPr lang="ru-RU" sz="2800" dirty="0" err="1"/>
              <a:t>io-tech</a:t>
            </a:r>
            <a:r>
              <a:rPr lang="ru-RU" sz="2800" dirty="0"/>
              <a:t>), — архитектурный стиль, основанный на использовании в архитектуре принципов бионики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D99E961-96DA-CEA2-EBF0-CE13CCFBB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828" y="0"/>
            <a:ext cx="2518172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2679262-AE68-98D0-FB72-E80C01F32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929062"/>
            <a:ext cx="9673829" cy="292893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D5A6051-E4B3-5895-D307-B8ED4567E9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714" y="-19775"/>
            <a:ext cx="5265114" cy="394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85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74954AA-A566-F0CE-D009-6ED9992D2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8234"/>
            <a:ext cx="12159258" cy="38397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3B7110-6EA8-2C74-A297-79BFDEE45EDF}"/>
              </a:ext>
            </a:extLst>
          </p:cNvPr>
          <p:cNvSpPr txBox="1"/>
          <p:nvPr/>
        </p:nvSpPr>
        <p:spPr>
          <a:xfrm>
            <a:off x="541734" y="175021"/>
            <a:ext cx="111085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800" dirty="0"/>
              <a:t>Бионические протезы позволяют пациентам с ампутированными конечностями обращаться с системами протезов более естественным образом. Бионические протезы управляются непосредственно мозгом, который посылает в них сигнал через нервы. Эта новая технология помогает пользователям протезов сливаться с людьми с нормальными связками.</a:t>
            </a:r>
          </a:p>
        </p:txBody>
      </p:sp>
    </p:spTree>
    <p:extLst>
      <p:ext uri="{BB962C8B-B14F-4D97-AF65-F5344CB8AC3E}">
        <p14:creationId xmlns:p14="http://schemas.microsoft.com/office/powerpoint/2010/main" val="476449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Видео.mp4">
            <a:hlinkClick r:id="" action="ppaction://media"/>
            <a:extLst>
              <a:ext uri="{FF2B5EF4-FFF2-40B4-BE49-F238E27FC236}">
                <a16:creationId xmlns:a16="http://schemas.microsoft.com/office/drawing/2014/main" id="{A6450196-AC8F-1936-2340-3CAA331695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5213" y="0"/>
            <a:ext cx="100615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98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C72936-7398-FFB0-4ADA-CE6F60E5E187}"/>
              </a:ext>
            </a:extLst>
          </p:cNvPr>
          <p:cNvSpPr txBox="1"/>
          <p:nvPr/>
        </p:nvSpPr>
        <p:spPr>
          <a:xfrm>
            <a:off x="2142824" y="5625704"/>
            <a:ext cx="79063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6000" dirty="0"/>
              <a:t>Спасибо за внимание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8BCD0D-47C4-BD74-12BC-DE5AB300D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65" y="0"/>
            <a:ext cx="5418667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71814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Широкоэкранный</PresentationFormat>
  <Slides>9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Тимофей Батугин</dc:creator>
  <cp:lastModifiedBy>Тимофей Батугин</cp:lastModifiedBy>
  <cp:revision>6</cp:revision>
  <dcterms:created xsi:type="dcterms:W3CDTF">2024-04-30T13:47:35Z</dcterms:created>
  <dcterms:modified xsi:type="dcterms:W3CDTF">2024-05-05T17:09:54Z</dcterms:modified>
</cp:coreProperties>
</file>

<file path=docProps/thumbnail.jpeg>
</file>